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117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5582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751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739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382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6060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765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886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7435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543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059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48684-FEE0-4EBB-A1D8-0960DA899F75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8006E-5F10-4DCE-BF00-572270F6BF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411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PB </a:t>
            </a:r>
            <a:r>
              <a:rPr lang="en-US" dirty="0" err="1" smtClean="0"/>
              <a:t>Deel</a:t>
            </a:r>
            <a:r>
              <a:rPr lang="en-US" dirty="0" smtClean="0"/>
              <a:t> 1</a:t>
            </a:r>
            <a:br>
              <a:rPr lang="en-US" dirty="0" smtClean="0"/>
            </a:br>
            <a:r>
              <a:rPr lang="en-US" dirty="0" err="1" smtClean="0"/>
              <a:t>Hfst</a:t>
            </a:r>
            <a:r>
              <a:rPr lang="en-US" dirty="0" smtClean="0"/>
              <a:t> 1 </a:t>
            </a:r>
            <a:r>
              <a:rPr lang="en-US" dirty="0" err="1" smtClean="0"/>
              <a:t>Bouw</a:t>
            </a:r>
            <a:r>
              <a:rPr lang="en-US" dirty="0" smtClean="0"/>
              <a:t> en </a:t>
            </a:r>
            <a:r>
              <a:rPr lang="en-US" dirty="0" err="1" smtClean="0"/>
              <a:t>functie</a:t>
            </a:r>
            <a:r>
              <a:rPr lang="en-US" dirty="0" smtClean="0"/>
              <a:t> van </a:t>
            </a:r>
            <a:r>
              <a:rPr lang="en-US" dirty="0" err="1" smtClean="0"/>
              <a:t>huid,slijmvliezen</a:t>
            </a:r>
            <a:r>
              <a:rPr lang="en-US" dirty="0" smtClean="0"/>
              <a:t> en </a:t>
            </a:r>
            <a:r>
              <a:rPr lang="en-US" dirty="0" err="1" smtClean="0"/>
              <a:t>gebit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7660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Doelstellingen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Weten</a:t>
            </a:r>
            <a:r>
              <a:rPr lang="en-US" dirty="0" smtClean="0"/>
              <a:t> hoe de </a:t>
            </a:r>
            <a:r>
              <a:rPr lang="en-US" dirty="0" err="1" smtClean="0"/>
              <a:t>persoonlijke</a:t>
            </a:r>
            <a:r>
              <a:rPr lang="en-US" dirty="0" smtClean="0"/>
              <a:t> </a:t>
            </a:r>
            <a:r>
              <a:rPr lang="en-US" dirty="0" err="1" smtClean="0"/>
              <a:t>verzorging</a:t>
            </a:r>
            <a:r>
              <a:rPr lang="en-US" dirty="0" smtClean="0"/>
              <a:t> </a:t>
            </a:r>
            <a:r>
              <a:rPr lang="en-US" dirty="0" err="1" smtClean="0"/>
              <a:t>plaatsvindt</a:t>
            </a:r>
            <a:r>
              <a:rPr lang="en-US" dirty="0" smtClean="0"/>
              <a:t> van: 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huid</a:t>
            </a:r>
            <a:r>
              <a:rPr lang="en-US" dirty="0" smtClean="0"/>
              <a:t>, de </a:t>
            </a:r>
            <a:r>
              <a:rPr lang="en-US" dirty="0" err="1" smtClean="0"/>
              <a:t>slijmvliezen</a:t>
            </a:r>
            <a:r>
              <a:rPr lang="en-US" dirty="0" smtClean="0"/>
              <a:t> en het </a:t>
            </a:r>
            <a:r>
              <a:rPr lang="en-US" dirty="0" err="1" smtClean="0"/>
              <a:t>gebit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111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Taken: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regeling</a:t>
            </a:r>
            <a:r>
              <a:rPr lang="en-US" dirty="0" smtClean="0"/>
              <a:t> </a:t>
            </a:r>
            <a:r>
              <a:rPr lang="en-US" dirty="0" err="1" smtClean="0"/>
              <a:t>lichaamstemperatuur</a:t>
            </a:r>
            <a:endParaRPr lang="en-US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stoffen</a:t>
            </a:r>
            <a:r>
              <a:rPr lang="en-US" dirty="0" smtClean="0"/>
              <a:t> </a:t>
            </a:r>
            <a:r>
              <a:rPr lang="en-US" dirty="0" err="1" smtClean="0"/>
              <a:t>uitscheiden</a:t>
            </a:r>
            <a:endParaRPr lang="en-US" dirty="0" smtClean="0"/>
          </a:p>
          <a:p>
            <a:r>
              <a:rPr lang="en-US" dirty="0" err="1" smtClean="0"/>
              <a:t>Gevoelsprikkels</a:t>
            </a:r>
            <a:r>
              <a:rPr lang="en-US" dirty="0" smtClean="0"/>
              <a:t> </a:t>
            </a:r>
            <a:r>
              <a:rPr lang="en-US" dirty="0" err="1" smtClean="0"/>
              <a:t>opvangen</a:t>
            </a:r>
            <a:endParaRPr lang="en-US" dirty="0" smtClean="0"/>
          </a:p>
          <a:p>
            <a:r>
              <a:rPr lang="en-US" dirty="0" err="1" smtClean="0"/>
              <a:t>Bescherming</a:t>
            </a:r>
            <a:r>
              <a:rPr lang="en-US" dirty="0" smtClean="0"/>
              <a:t> </a:t>
            </a:r>
            <a:r>
              <a:rPr lang="en-US" dirty="0" err="1" smtClean="0"/>
              <a:t>lichaam</a:t>
            </a:r>
            <a:endParaRPr lang="en-US" dirty="0" smtClean="0"/>
          </a:p>
          <a:p>
            <a:r>
              <a:rPr lang="en-US" dirty="0" err="1" smtClean="0"/>
              <a:t>Vetopslag</a:t>
            </a:r>
            <a:r>
              <a:rPr lang="en-US" dirty="0" smtClean="0"/>
              <a:t> in het </a:t>
            </a:r>
            <a:r>
              <a:rPr lang="en-US" dirty="0" err="1" smtClean="0"/>
              <a:t>onderhuids</a:t>
            </a:r>
            <a:r>
              <a:rPr lang="en-US" dirty="0" smtClean="0"/>
              <a:t> </a:t>
            </a:r>
            <a:r>
              <a:rPr lang="en-US" dirty="0" err="1" smtClean="0"/>
              <a:t>bindweefsel</a:t>
            </a:r>
            <a:endParaRPr lang="en-US" dirty="0" smtClean="0"/>
          </a:p>
          <a:p>
            <a:r>
              <a:rPr lang="en-US" dirty="0" err="1" smtClean="0"/>
              <a:t>Vitamine</a:t>
            </a:r>
            <a:r>
              <a:rPr lang="en-US" dirty="0" smtClean="0"/>
              <a:t> 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29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Bouw</a:t>
            </a:r>
            <a:r>
              <a:rPr lang="en-US" dirty="0" smtClean="0"/>
              <a:t> van de </a:t>
            </a:r>
            <a:r>
              <a:rPr lang="en-US" dirty="0" err="1" smtClean="0"/>
              <a:t>huid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69421"/>
            <a:ext cx="6550344" cy="5038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4200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Bouw</a:t>
            </a:r>
            <a:r>
              <a:rPr lang="en-US" dirty="0" smtClean="0"/>
              <a:t> van de </a:t>
            </a:r>
            <a:r>
              <a:rPr lang="en-US" dirty="0" err="1" smtClean="0"/>
              <a:t>huid</a:t>
            </a:r>
            <a:endParaRPr lang="en-US" dirty="0" smtClean="0"/>
          </a:p>
          <a:p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err="1" smtClean="0">
                <a:sym typeface="Wingdings" pitchFamily="2" charset="2"/>
              </a:rPr>
              <a:t>opperhuid</a:t>
            </a:r>
            <a:r>
              <a:rPr lang="en-US" dirty="0" smtClean="0">
                <a:sym typeface="Wingdings" pitchFamily="2" charset="2"/>
              </a:rPr>
              <a:t> = </a:t>
            </a:r>
            <a:r>
              <a:rPr lang="en-US" dirty="0" err="1" smtClean="0">
                <a:sym typeface="Wingdings" pitchFamily="2" charset="2"/>
              </a:rPr>
              <a:t>hoornlaag</a:t>
            </a:r>
            <a:r>
              <a:rPr lang="en-US" dirty="0" smtClean="0">
                <a:sym typeface="Wingdings" pitchFamily="2" charset="2"/>
              </a:rPr>
              <a:t> en </a:t>
            </a:r>
            <a:r>
              <a:rPr lang="en-US" dirty="0" err="1" smtClean="0">
                <a:sym typeface="Wingdings" pitchFamily="2" charset="2"/>
              </a:rPr>
              <a:t>kiemlaag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err="1" smtClean="0">
                <a:sym typeface="Wingdings" pitchFamily="2" charset="2"/>
              </a:rPr>
              <a:t>lederhuid</a:t>
            </a:r>
            <a:r>
              <a:rPr lang="en-US" dirty="0" smtClean="0">
                <a:sym typeface="Wingdings" pitchFamily="2" charset="2"/>
              </a:rPr>
              <a:t> = </a:t>
            </a:r>
            <a:r>
              <a:rPr lang="en-US" dirty="0" err="1" smtClean="0">
                <a:sym typeface="Wingdings" pitchFamily="2" charset="2"/>
              </a:rPr>
              <a:t>bindweefselcellen</a:t>
            </a:r>
            <a:r>
              <a:rPr lang="en-US" dirty="0" smtClean="0">
                <a:sym typeface="Wingdings" pitchFamily="2" charset="2"/>
              </a:rPr>
              <a:t>, met </a:t>
            </a:r>
            <a:r>
              <a:rPr lang="en-US" dirty="0" err="1" smtClean="0">
                <a:sym typeface="Wingdings" pitchFamily="2" charset="2"/>
              </a:rPr>
              <a:t>elastische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vezels</a:t>
            </a:r>
            <a:r>
              <a:rPr lang="en-US" dirty="0" smtClean="0">
                <a:sym typeface="Wingdings" pitchFamily="2" charset="2"/>
              </a:rPr>
              <a:t>. </a:t>
            </a:r>
            <a:r>
              <a:rPr lang="en-US" dirty="0" err="1" smtClean="0">
                <a:sym typeface="Wingdings" pitchFamily="2" charset="2"/>
              </a:rPr>
              <a:t>Bevat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veel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bloedvaten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err="1" smtClean="0">
                <a:sym typeface="Wingdings" pitchFamily="2" charset="2"/>
              </a:rPr>
              <a:t>onderhuidsbindweefsel</a:t>
            </a:r>
            <a:r>
              <a:rPr lang="en-US" dirty="0" smtClean="0">
                <a:sym typeface="Wingdings" pitchFamily="2" charset="2"/>
              </a:rPr>
              <a:t> = </a:t>
            </a:r>
            <a:r>
              <a:rPr lang="en-US" dirty="0" err="1" smtClean="0">
                <a:sym typeface="Wingdings" pitchFamily="2" charset="2"/>
              </a:rPr>
              <a:t>verbinding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tussen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opperhuid</a:t>
            </a:r>
            <a:r>
              <a:rPr lang="en-US" dirty="0" smtClean="0">
                <a:sym typeface="Wingdings" pitchFamily="2" charset="2"/>
              </a:rPr>
              <a:t> en </a:t>
            </a:r>
            <a:r>
              <a:rPr lang="en-US" dirty="0" err="1" smtClean="0">
                <a:sym typeface="Wingdings" pitchFamily="2" charset="2"/>
              </a:rPr>
              <a:t>lederhuids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enerzijds</a:t>
            </a:r>
            <a:r>
              <a:rPr lang="en-US" dirty="0" smtClean="0">
                <a:sym typeface="Wingdings" pitchFamily="2" charset="2"/>
              </a:rPr>
              <a:t> en </a:t>
            </a:r>
            <a:r>
              <a:rPr lang="en-US" dirty="0" err="1" smtClean="0">
                <a:sym typeface="Wingdings" pitchFamily="2" charset="2"/>
              </a:rPr>
              <a:t>botten</a:t>
            </a:r>
            <a:r>
              <a:rPr lang="en-US" dirty="0" smtClean="0">
                <a:sym typeface="Wingdings" pitchFamily="2" charset="2"/>
              </a:rPr>
              <a:t> en </a:t>
            </a:r>
            <a:r>
              <a:rPr lang="en-US" dirty="0" err="1" smtClean="0">
                <a:sym typeface="Wingdings" pitchFamily="2" charset="2"/>
              </a:rPr>
              <a:t>spieren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anderzijds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83369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Slijmvliezen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Slijmproducerende</a:t>
            </a:r>
            <a:r>
              <a:rPr lang="en-US" dirty="0" smtClean="0"/>
              <a:t> </a:t>
            </a:r>
            <a:r>
              <a:rPr lang="en-US" dirty="0" err="1" smtClean="0"/>
              <a:t>vliezen</a:t>
            </a:r>
            <a:r>
              <a:rPr lang="en-US" dirty="0" smtClean="0"/>
              <a:t> </a:t>
            </a:r>
            <a:r>
              <a:rPr lang="en-US" dirty="0" err="1" smtClean="0"/>
              <a:t>zorgen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vochtig</a:t>
            </a:r>
            <a:r>
              <a:rPr lang="en-US" dirty="0" smtClean="0"/>
              <a:t> </a:t>
            </a:r>
            <a:r>
              <a:rPr lang="en-US" dirty="0" err="1" smtClean="0"/>
              <a:t>blijven</a:t>
            </a:r>
            <a:r>
              <a:rPr lang="en-US" dirty="0" smtClean="0"/>
              <a:t> het </a:t>
            </a:r>
            <a:r>
              <a:rPr lang="en-US" dirty="0" err="1" smtClean="0"/>
              <a:t>slijm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Openingen</a:t>
            </a:r>
            <a:r>
              <a:rPr lang="en-US" dirty="0" smtClean="0"/>
              <a:t> met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verbinding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rde</a:t>
            </a:r>
            <a:r>
              <a:rPr lang="en-US" dirty="0" smtClean="0"/>
              <a:t> </a:t>
            </a:r>
            <a:r>
              <a:rPr lang="en-US" dirty="0" err="1" smtClean="0"/>
              <a:t>buitenkant</a:t>
            </a:r>
            <a:endParaRPr lang="en-US" dirty="0" smtClean="0"/>
          </a:p>
          <a:p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733800"/>
            <a:ext cx="215265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4458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Maken</a:t>
            </a:r>
            <a:r>
              <a:rPr lang="en-US" dirty="0" smtClean="0"/>
              <a:t> </a:t>
            </a:r>
            <a:r>
              <a:rPr lang="en-US" dirty="0" err="1" smtClean="0"/>
              <a:t>verwerkingsopdrachten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Schooltas</a:t>
            </a:r>
            <a:r>
              <a:rPr lang="en-US" dirty="0" smtClean="0"/>
              <a:t> </a:t>
            </a:r>
            <a:r>
              <a:rPr lang="en-US" dirty="0" err="1" smtClean="0"/>
              <a:t>blz</a:t>
            </a:r>
            <a:r>
              <a:rPr lang="en-US" dirty="0" smtClean="0"/>
              <a:t> 49 </a:t>
            </a:r>
            <a:r>
              <a:rPr lang="en-US" dirty="0" err="1" smtClean="0"/>
              <a:t>opdracht</a:t>
            </a:r>
            <a:r>
              <a:rPr lang="en-US" dirty="0" smtClean="0"/>
              <a:t> 1 en 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Gewone</a:t>
            </a:r>
            <a:r>
              <a:rPr lang="en-US" dirty="0" smtClean="0"/>
              <a:t> </a:t>
            </a:r>
            <a:r>
              <a:rPr lang="en-US" dirty="0" err="1" smtClean="0"/>
              <a:t>boek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 </a:t>
            </a:r>
            <a:r>
              <a:rPr lang="en-US" dirty="0" err="1" smtClean="0"/>
              <a:t>Bouw</a:t>
            </a:r>
            <a:r>
              <a:rPr lang="en-US" dirty="0" smtClean="0"/>
              <a:t> en </a:t>
            </a:r>
            <a:r>
              <a:rPr lang="en-US" dirty="0" err="1" smtClean="0"/>
              <a:t>functie</a:t>
            </a:r>
            <a:r>
              <a:rPr lang="en-US" dirty="0" smtClean="0"/>
              <a:t> van de </a:t>
            </a:r>
            <a:r>
              <a:rPr lang="en-US" dirty="0" err="1" smtClean="0"/>
              <a:t>huid</a:t>
            </a:r>
            <a:r>
              <a:rPr lang="en-US" dirty="0" smtClean="0"/>
              <a:t>   </a:t>
            </a:r>
            <a:r>
              <a:rPr lang="en-US" dirty="0" err="1" smtClean="0"/>
              <a:t>opdfr</a:t>
            </a:r>
            <a:r>
              <a:rPr lang="en-US" dirty="0" smtClean="0"/>
              <a:t> 1 en 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6155735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120</Words>
  <Application>Microsoft Office PowerPoint</Application>
  <PresentationFormat>Diavoorstelling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PB Deel 1 Hfst 1 Bouw en functie van huid,slijmvliezen en gebit</vt:lpstr>
      <vt:lpstr>Doelstellingen</vt:lpstr>
      <vt:lpstr>Huid</vt:lpstr>
      <vt:lpstr>Bouw van de huid</vt:lpstr>
      <vt:lpstr>PowerPoint-presentatie</vt:lpstr>
      <vt:lpstr>Slijmvliezen</vt:lpstr>
      <vt:lpstr>Maken verwerkingsopdrachten</vt:lpstr>
    </vt:vector>
  </TitlesOfParts>
  <Company>Noorderpoort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PB Deel 1 Hfst 1 Bouw en functie van huid,slijmvliezen en gebit</dc:title>
  <dc:creator>Moella</dc:creator>
  <cp:lastModifiedBy>Moella</cp:lastModifiedBy>
  <cp:revision>3</cp:revision>
  <dcterms:created xsi:type="dcterms:W3CDTF">2015-09-08T07:21:08Z</dcterms:created>
  <dcterms:modified xsi:type="dcterms:W3CDTF">2015-09-08T07:47:35Z</dcterms:modified>
</cp:coreProperties>
</file>